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04" autoAdjust="0"/>
  </p:normalViewPr>
  <p:slideViewPr>
    <p:cSldViewPr snapToGrid="0" showGuides="1">
      <p:cViewPr varScale="1">
        <p:scale>
          <a:sx n="120" d="100"/>
          <a:sy n="120" d="100"/>
        </p:scale>
        <p:origin x="-1912" y="-9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BF97B-2EBC-704E-B3DE-5EC898434337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3FEA3-B07D-E84D-89F3-41F0BA6BF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3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upwind transects,</a:t>
            </a:r>
            <a:r>
              <a:rPr lang="en-US" baseline="0" dirty="0" smtClean="0"/>
              <a:t> 2000 ft </a:t>
            </a:r>
            <a:r>
              <a:rPr lang="en-US" baseline="0" dirty="0" err="1" smtClean="0"/>
              <a:t>msl</a:t>
            </a:r>
            <a:r>
              <a:rPr lang="en-US" baseline="0" dirty="0" smtClean="0"/>
              <a:t> (365 m </a:t>
            </a:r>
            <a:r>
              <a:rPr lang="en-US" baseline="0" dirty="0" err="1" smtClean="0"/>
              <a:t>agl</a:t>
            </a:r>
            <a:r>
              <a:rPr lang="en-US" baseline="0" dirty="0" smtClean="0"/>
              <a:t>), 3500 ft </a:t>
            </a:r>
            <a:r>
              <a:rPr lang="en-US" baseline="0" dirty="0" err="1" smtClean="0"/>
              <a:t>msl</a:t>
            </a:r>
            <a:r>
              <a:rPr lang="en-US" baseline="0" dirty="0" smtClean="0"/>
              <a:t> (460 m </a:t>
            </a:r>
            <a:r>
              <a:rPr lang="en-US" baseline="0" dirty="0" err="1" smtClean="0"/>
              <a:t>agl</a:t>
            </a:r>
            <a:r>
              <a:rPr lang="en-US" baseline="0" dirty="0" smtClean="0"/>
              <a:t>).  </a:t>
            </a:r>
          </a:p>
          <a:p>
            <a:r>
              <a:rPr lang="en-US" baseline="0" dirty="0" smtClean="0"/>
              <a:t>2 downwind transects</a:t>
            </a:r>
          </a:p>
          <a:p>
            <a:r>
              <a:rPr lang="en-US" baseline="0" dirty="0" smtClean="0"/>
              <a:t>3 VP’s.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3FEA3-B07D-E84D-89F3-41F0BA6BFB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2E18-4943-EF41-8771-0F560E1FEFB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F7D2-53FB-EB4C-B6D5-91F0A6AE7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1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2E18-4943-EF41-8771-0F560E1FEFB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F7D2-53FB-EB4C-B6D5-91F0A6AE7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3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2E18-4943-EF41-8771-0F560E1FEFB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F7D2-53FB-EB4C-B6D5-91F0A6AE7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1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2E18-4943-EF41-8771-0F560E1FEFB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F7D2-53FB-EB4C-B6D5-91F0A6AE7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2E18-4943-EF41-8771-0F560E1FEFB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F7D2-53FB-EB4C-B6D5-91F0A6AE7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0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2E18-4943-EF41-8771-0F560E1FEFB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F7D2-53FB-EB4C-B6D5-91F0A6AE7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2E18-4943-EF41-8771-0F560E1FEFB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F7D2-53FB-EB4C-B6D5-91F0A6AE7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2E18-4943-EF41-8771-0F560E1FEFB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F7D2-53FB-EB4C-B6D5-91F0A6AE7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2E18-4943-EF41-8771-0F560E1FEFB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F7D2-53FB-EB4C-B6D5-91F0A6AE7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2E18-4943-EF41-8771-0F560E1FEFB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F7D2-53FB-EB4C-B6D5-91F0A6AE7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2E18-4943-EF41-8771-0F560E1FEFB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8F7D2-53FB-EB4C-B6D5-91F0A6AE7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2E18-4943-EF41-8771-0F560E1FEFB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8F7D2-53FB-EB4C-B6D5-91F0A6AE7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9486"/>
            <a:ext cx="7772400" cy="1470025"/>
          </a:xfrm>
        </p:spPr>
        <p:txBody>
          <a:bodyPr/>
          <a:lstStyle/>
          <a:p>
            <a:r>
              <a:rPr lang="en-US" dirty="0" smtClean="0"/>
              <a:t>Recent INFLUX Flight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3820"/>
            <a:ext cx="7086600" cy="1132705"/>
          </a:xfrm>
        </p:spPr>
        <p:txBody>
          <a:bodyPr>
            <a:normAutofit/>
          </a:bodyPr>
          <a:lstStyle/>
          <a:p>
            <a:r>
              <a:rPr lang="en-US" dirty="0" smtClean="0"/>
              <a:t>Boundary Condition Flight </a:t>
            </a:r>
            <a:r>
              <a:rPr lang="en-US" dirty="0" err="1" smtClean="0"/>
              <a:t>Expt</a:t>
            </a:r>
            <a:r>
              <a:rPr lang="en-US" dirty="0" smtClean="0"/>
              <a:t>: 2/24/2014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6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ightPath_0224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1170555"/>
            <a:ext cx="9144000" cy="55460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9188"/>
            <a:ext cx="8229600" cy="895917"/>
          </a:xfrm>
        </p:spPr>
        <p:txBody>
          <a:bodyPr/>
          <a:lstStyle/>
          <a:p>
            <a:r>
              <a:rPr lang="en-US" dirty="0" smtClean="0"/>
              <a:t>Flight Path 24 Feb 2014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P1_Theta_VARVW_H2O_Tow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9372" cy="6858000"/>
          </a:xfrm>
          <a:prstGeom prst="rect">
            <a:avLst/>
          </a:prstGeom>
        </p:spPr>
      </p:pic>
      <p:pic>
        <p:nvPicPr>
          <p:cNvPr id="7" name="Picture 6" descr="VP2_Theta_VARVW_H2O_HA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56" y="10239"/>
            <a:ext cx="4699600" cy="6847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3-13 at 3.17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867"/>
            <a:ext cx="9144000" cy="64782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P3_Theta_VARVW_H2O_HS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0"/>
            <a:ext cx="47514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P1_CO2_CH4_Tower1_No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0833" cy="6858000"/>
          </a:xfrm>
          <a:prstGeom prst="rect">
            <a:avLst/>
          </a:prstGeom>
        </p:spPr>
      </p:pic>
      <p:pic>
        <p:nvPicPr>
          <p:cNvPr id="3" name="Picture 2" descr="VP2_CO2_CH4_HALO_NoC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17" y="0"/>
            <a:ext cx="4582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P3_CO2_CH4_HSPP_No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0"/>
            <a:ext cx="4761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29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48</Words>
  <Application>Microsoft Macintosh PowerPoint</Application>
  <PresentationFormat>On-screen Show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Recent INFLUX Flight Experiment</vt:lpstr>
      <vt:lpstr>Flight Path 24 Feb 2014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Shepson</dc:creator>
  <cp:lastModifiedBy>Paul Shepson</cp:lastModifiedBy>
  <cp:revision>19</cp:revision>
  <dcterms:created xsi:type="dcterms:W3CDTF">2014-03-13T19:26:51Z</dcterms:created>
  <dcterms:modified xsi:type="dcterms:W3CDTF">2014-03-21T14:43:24Z</dcterms:modified>
</cp:coreProperties>
</file>