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6" r:id="rId4"/>
    <p:sldId id="260" r:id="rId5"/>
    <p:sldId id="264" r:id="rId6"/>
    <p:sldId id="262" r:id="rId7"/>
    <p:sldId id="267" r:id="rId8"/>
    <p:sldId id="273" r:id="rId9"/>
    <p:sldId id="268" r:id="rId10"/>
    <p:sldId id="270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060-AACA-4F54-8B98-20153D32777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DE01-F2C3-41B3-91AE-3C6488E46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060-AACA-4F54-8B98-20153D32777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DE01-F2C3-41B3-91AE-3C6488E46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7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060-AACA-4F54-8B98-20153D32777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DE01-F2C3-41B3-91AE-3C6488E46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9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060-AACA-4F54-8B98-20153D32777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DE01-F2C3-41B3-91AE-3C6488E46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2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060-AACA-4F54-8B98-20153D32777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DE01-F2C3-41B3-91AE-3C6488E46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7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060-AACA-4F54-8B98-20153D32777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DE01-F2C3-41B3-91AE-3C6488E46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060-AACA-4F54-8B98-20153D32777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DE01-F2C3-41B3-91AE-3C6488E46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060-AACA-4F54-8B98-20153D32777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DE01-F2C3-41B3-91AE-3C6488E46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5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060-AACA-4F54-8B98-20153D32777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DE01-F2C3-41B3-91AE-3C6488E46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2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060-AACA-4F54-8B98-20153D32777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DE01-F2C3-41B3-91AE-3C6488E46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8060-AACA-4F54-8B98-20153D32777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DE01-F2C3-41B3-91AE-3C6488E46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4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88060-AACA-4F54-8B98-20153D32777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DDE01-F2C3-41B3-91AE-3C6488E46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2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June 6, 2012 Flight Path</a:t>
            </a:r>
            <a:endParaRPr lang="en-US" sz="2800" dirty="0"/>
          </a:p>
        </p:txBody>
      </p:sp>
      <p:pic>
        <p:nvPicPr>
          <p:cNvPr id="9" name="Picture 8" descr="FlightPath June 6 201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853088"/>
            <a:ext cx="8686800" cy="59287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7162800" y="1929824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67600" y="2158424"/>
            <a:ext cx="9144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6.4 </a:t>
            </a:r>
            <a:r>
              <a:rPr lang="en-US" sz="1600" dirty="0" err="1" smtClean="0"/>
              <a:t>m/s</a:t>
            </a:r>
            <a:r>
              <a:rPr lang="en-US" sz="1600" dirty="0" smtClean="0"/>
              <a:t>, 54 deg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53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3D distribution of CH</a:t>
            </a:r>
            <a:r>
              <a:rPr lang="en-US" sz="2400" baseline="-25000" dirty="0" smtClean="0"/>
              <a:t>4 </a:t>
            </a:r>
            <a:endParaRPr lang="en-US" sz="2400" dirty="0"/>
          </a:p>
        </p:txBody>
      </p:sp>
      <p:pic>
        <p:nvPicPr>
          <p:cNvPr id="4" name="Picture 3" descr="CH4 Gizmo2.png"/>
          <p:cNvPicPr>
            <a:picLocks noChangeAspect="1"/>
          </p:cNvPicPr>
          <p:nvPr/>
        </p:nvPicPr>
        <p:blipFill>
          <a:blip r:embed="rId2"/>
          <a:srcRect t="3266" r="1027" b="3266"/>
          <a:stretch>
            <a:fillRect/>
          </a:stretch>
        </p:blipFill>
        <p:spPr>
          <a:xfrm>
            <a:off x="335037" y="904320"/>
            <a:ext cx="846992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Flight Path in Google Earth</a:t>
            </a:r>
            <a:endParaRPr lang="en-US" sz="2400" dirty="0"/>
          </a:p>
        </p:txBody>
      </p:sp>
      <p:pic>
        <p:nvPicPr>
          <p:cNvPr id="8" name="Picture 7" descr="June 6 2012 flight path v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309"/>
            <a:ext cx="9144000" cy="56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636" y="1253312"/>
            <a:ext cx="3026783" cy="61082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June 6, 2012 First VP</a:t>
            </a:r>
            <a:endParaRPr lang="en-US" sz="2800" dirty="0"/>
          </a:p>
        </p:txBody>
      </p:sp>
      <p:pic>
        <p:nvPicPr>
          <p:cNvPr id="7" name="Picture 6" descr="Vertical_Profile1_all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22261" y="0"/>
            <a:ext cx="4730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3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636" y="1253312"/>
            <a:ext cx="2700523" cy="91375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June 6, 2012 Second VP</a:t>
            </a:r>
            <a:endParaRPr lang="en-US" sz="2800" dirty="0"/>
          </a:p>
        </p:txBody>
      </p:sp>
      <p:pic>
        <p:nvPicPr>
          <p:cNvPr id="5" name="Picture 4" descr="Vertical_Profile2_all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95914" y="0"/>
            <a:ext cx="4768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7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me_Series_All_June620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884991"/>
            <a:ext cx="9144000" cy="589680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Time Series Distribution of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49764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err="1" smtClean="0"/>
              <a:t>Picarro</a:t>
            </a:r>
            <a:r>
              <a:rPr lang="en-US" sz="1600" dirty="0" smtClean="0"/>
              <a:t> analyzer froze here 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5009834" y="4229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8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066800"/>
            <a:ext cx="2590800" cy="2362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First Vertical Profiles of Potential Temperature and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(~ 1:00 to 1:30 p.m. EDT)</a:t>
            </a:r>
            <a:endParaRPr lang="en-US" sz="2800" dirty="0"/>
          </a:p>
        </p:txBody>
      </p:sp>
      <p:pic>
        <p:nvPicPr>
          <p:cNvPr id="7" name="Picture 6" descr="Vertical_Profile1_H2O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35299" y="152400"/>
            <a:ext cx="4822901" cy="64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First Vertical Profiles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CH</a:t>
            </a:r>
            <a:r>
              <a:rPr lang="en-US" sz="2800" baseline="-25000" dirty="0" smtClean="0"/>
              <a:t>4 </a:t>
            </a:r>
            <a:r>
              <a:rPr lang="en-US" sz="2800" dirty="0" smtClean="0"/>
              <a:t>(~ 1:00 to 1:30 p.m. EDT)</a:t>
            </a:r>
            <a:endParaRPr lang="en-US" sz="2800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200890" cy="531098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13618"/>
            <a:ext cx="4370233" cy="53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09600" y="1066800"/>
            <a:ext cx="2590800" cy="2667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Second Vertical Profiles of Potential Temperature and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(~ 2:45 to 3:15 PM EDT)</a:t>
            </a:r>
            <a:endParaRPr lang="en-US" sz="2800" dirty="0"/>
          </a:p>
        </p:txBody>
      </p:sp>
      <p:pic>
        <p:nvPicPr>
          <p:cNvPr id="7" name="Picture 6" descr="Vertical_Profile2_H2O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14800" y="228600"/>
            <a:ext cx="432208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Second Vertical Profiles of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CH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(~ 2:45 to 3:15 p.m. EDT)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886200" cy="5553975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4114800" cy="56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3D distribution of Potential Temperature</a:t>
            </a:r>
            <a:r>
              <a:rPr lang="en-US" sz="2400" baseline="-25000" dirty="0" smtClean="0"/>
              <a:t> </a:t>
            </a:r>
            <a:endParaRPr lang="en-US" sz="2400" dirty="0"/>
          </a:p>
        </p:txBody>
      </p:sp>
      <p:pic>
        <p:nvPicPr>
          <p:cNvPr id="7" name="Picture 6" descr="Screen shot 2012-07-02 at 1.25.36 PM.png"/>
          <p:cNvPicPr>
            <a:picLocks noChangeAspect="1"/>
          </p:cNvPicPr>
          <p:nvPr/>
        </p:nvPicPr>
        <p:blipFill>
          <a:blip r:embed="rId2"/>
          <a:srcRect t="5521"/>
          <a:stretch>
            <a:fillRect/>
          </a:stretch>
        </p:blipFill>
        <p:spPr>
          <a:xfrm>
            <a:off x="0" y="954865"/>
            <a:ext cx="9144000" cy="58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3D distribution of CO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(black dot is Harding St. Power Plant)</a:t>
            </a:r>
            <a:endParaRPr lang="en-US" sz="2400" baseline="-25000" dirty="0"/>
          </a:p>
        </p:txBody>
      </p:sp>
      <p:pic>
        <p:nvPicPr>
          <p:cNvPr id="4" name="Picture 3" descr="CO2 Gizmo2.png"/>
          <p:cNvPicPr>
            <a:picLocks noChangeAspect="1"/>
          </p:cNvPicPr>
          <p:nvPr/>
        </p:nvPicPr>
        <p:blipFill>
          <a:blip r:embed="rId2"/>
          <a:srcRect t="3744"/>
          <a:stretch>
            <a:fillRect/>
          </a:stretch>
        </p:blipFill>
        <p:spPr>
          <a:xfrm>
            <a:off x="25400" y="1079500"/>
            <a:ext cx="90932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3D distribution of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 </a:t>
            </a:r>
            <a:endParaRPr lang="en-US" sz="2800" dirty="0"/>
          </a:p>
        </p:txBody>
      </p:sp>
      <p:pic>
        <p:nvPicPr>
          <p:cNvPr id="4" name="Picture 3" descr="H2O Gizmo2.png"/>
          <p:cNvPicPr>
            <a:picLocks noChangeAspect="1"/>
          </p:cNvPicPr>
          <p:nvPr/>
        </p:nvPicPr>
        <p:blipFill>
          <a:blip r:embed="rId2"/>
          <a:srcRect t="4770"/>
          <a:stretch>
            <a:fillRect/>
          </a:stretch>
        </p:blipFill>
        <p:spPr>
          <a:xfrm>
            <a:off x="342900" y="986088"/>
            <a:ext cx="8458200" cy="5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130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June 6, 2012 Flight Path</vt:lpstr>
      <vt:lpstr>Time Series Distribution of CO2, CH4, H2O</vt:lpstr>
      <vt:lpstr>First Vertical Profiles of Potential Temperature and H2O (~ 1:00 to 1:30 p.m. EDT)</vt:lpstr>
      <vt:lpstr>First Vertical Profiles of CO2 and CH4 (~ 1:00 to 1:30 p.m. EDT)</vt:lpstr>
      <vt:lpstr>Second Vertical Profiles of Potential Temperature and H2O (~ 2:45 to 3:15 PM EDT)</vt:lpstr>
      <vt:lpstr>Second Vertical Profiles of CO2 and CH4 (~ 2:45 to 3:15 p.m. EDT)</vt:lpstr>
      <vt:lpstr>3D distribution of Potential Temperature </vt:lpstr>
      <vt:lpstr>3D distribution of CO2 (black dot is Harding St. Power Plant)</vt:lpstr>
      <vt:lpstr>3D distribution of H2O </vt:lpstr>
      <vt:lpstr>3D distribution of CH4 </vt:lpstr>
      <vt:lpstr>Flight Path in Google Earth</vt:lpstr>
      <vt:lpstr>June 6, 2012 First VP</vt:lpstr>
      <vt:lpstr>June 6, 2012 Second VP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</dc:creator>
  <cp:lastModifiedBy>ocambaliza</cp:lastModifiedBy>
  <cp:revision>20</cp:revision>
  <dcterms:created xsi:type="dcterms:W3CDTF">2012-07-05T17:03:03Z</dcterms:created>
  <dcterms:modified xsi:type="dcterms:W3CDTF">2014-04-27T21:38:29Z</dcterms:modified>
</cp:coreProperties>
</file>